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  <p:embeddedFont>
      <p:font typeface="Merriweather"/>
      <p:regular r:id="rId22"/>
    </p:embeddedFont>
    <p:embeddedFont>
      <p:font typeface="Merriweather"/>
      <p:regular r:id="rId23"/>
    </p:embeddedFont>
    <p:embeddedFont>
      <p:font typeface="Merriweath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5-1.png>
</file>

<file path=ppt/media/image-5-2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960965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Self-Balancing and Traction Vehicle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873704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Presented by Mukul, Arvind, Neelesh, Gokul, Hima, Bhanu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399824"/>
            <a:ext cx="4936569" cy="616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What We Learned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63798" y="3510439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How to use microcontrollers and sensors in a real system.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991570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Sensor Accuracy: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MPU6050 provides real-time tilt data for precise control.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472702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Control System: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Arduino and motor drivers coordinate to maintain equilibrium.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953833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Prototype Validation: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Model closely matches CAD design with thoughtful wiring.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434965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Effective Motor Response: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Motors swiftly correct tilt to prevent falls.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7446" y="621983"/>
            <a:ext cx="5365075" cy="670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 Statement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37446" y="1614368"/>
            <a:ext cx="7641908" cy="1251585"/>
          </a:xfrm>
          <a:prstGeom prst="roundRect">
            <a:avLst>
              <a:gd name="adj" fmla="val 720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9617" y="1836539"/>
            <a:ext cx="268247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Stability Issues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59617" y="2300526"/>
            <a:ext cx="719756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Small vehicles often fall on uneven ground or when pushed.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37446" y="3080504"/>
            <a:ext cx="7641908" cy="1251585"/>
          </a:xfrm>
          <a:prstGeom prst="roundRect">
            <a:avLst>
              <a:gd name="adj" fmla="val 720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59617" y="3302675"/>
            <a:ext cx="273331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Movement Challenge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459617" y="3766661"/>
            <a:ext cx="719756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Difficult to balance while moving forward or backward.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7446" y="4546640"/>
            <a:ext cx="7641908" cy="1251585"/>
          </a:xfrm>
          <a:prstGeom prst="roundRect">
            <a:avLst>
              <a:gd name="adj" fmla="val 720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59617" y="4768810"/>
            <a:ext cx="268247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Real-World Impact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459617" y="5232797"/>
            <a:ext cx="719756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Safety and performance concerns in transport and delivery robots.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37446" y="6012775"/>
            <a:ext cx="7641908" cy="1594842"/>
          </a:xfrm>
          <a:prstGeom prst="roundRect">
            <a:avLst>
              <a:gd name="adj" fmla="val 565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59617" y="6234946"/>
            <a:ext cx="268247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Goal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459617" y="6698933"/>
            <a:ext cx="7197566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Build a self-balancing vehicle with stable forward and backward motion.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487573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Solution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87584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Sensor Input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508183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MPU6050 measures tilt angle continuously.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5125045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Arduino calculates lean angle for control.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623929" y="387584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Motor Control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7623929" y="4508183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Motors adjust wheel rotation to correct balance.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5125045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3D CAD design guided prototype construction.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781294"/>
            <a:ext cx="6496883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CAD Design Overview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198" y="2922746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05387" y="292274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Top Layer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905387" y="3456265"/>
            <a:ext cx="6861215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Battery placement for balanced weight distribution.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720364" y="4097893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75552" y="409789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Middle Layer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275552" y="4631412"/>
            <a:ext cx="649104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Arduino and motor driver board secured here.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7090648" y="5273040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45837" y="527304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Bottom Layer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7645837" y="5806559"/>
            <a:ext cx="6120765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Wiring and switches organized for safety.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1840" y="478155"/>
            <a:ext cx="8531066" cy="536078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552873" y="450294"/>
            <a:ext cx="26531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endParaRPr lang="en-US" sz="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40" y="6116598"/>
            <a:ext cx="5092422" cy="44767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31840" y="1077837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598658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 Model vs CAD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98692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Accurate Build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619268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Prototype matches CAD design closely.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986927"/>
            <a:ext cx="337089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Component Placement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619268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Arduino, MPU6050, motors positioned carefully.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692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Neat Wiring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19268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Wires arranged to prevent shorts and interference.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641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9124" y="662226"/>
            <a:ext cx="6020276" cy="752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Main Components</a:t>
            </a:r>
            <a:endParaRPr lang="en-US" sz="4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124" y="1775817"/>
            <a:ext cx="571381" cy="57138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9124" y="2587943"/>
            <a:ext cx="2285524" cy="376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Arduino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6329124" y="3108603"/>
            <a:ext cx="2285524" cy="1155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Processes sensor data and controls motors.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5638" y="1775817"/>
            <a:ext cx="571381" cy="57138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5638" y="2587943"/>
            <a:ext cx="2285524" cy="752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MPU6050 Sensor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8915638" y="3484840"/>
            <a:ext cx="2285524" cy="1155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Measures tilt angle and angular velocity.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2152" y="1775817"/>
            <a:ext cx="571381" cy="57138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2152" y="2587943"/>
            <a:ext cx="2285524" cy="376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L298D Driver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11502152" y="3108603"/>
            <a:ext cx="2285524" cy="1155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Controls motor direction and speed.</a:t>
            </a:r>
            <a:endParaRPr lang="en-US" sz="18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9124" y="5122307"/>
            <a:ext cx="571381" cy="57138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329124" y="5934432"/>
            <a:ext cx="2285524" cy="752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DC Geared Motors</a:t>
            </a:r>
            <a:endParaRPr lang="en-US" sz="2350" dirty="0"/>
          </a:p>
        </p:txBody>
      </p:sp>
      <p:sp>
        <p:nvSpPr>
          <p:cNvPr id="15" name="Text 8"/>
          <p:cNvSpPr/>
          <p:nvPr/>
        </p:nvSpPr>
        <p:spPr>
          <a:xfrm>
            <a:off x="6329124" y="6831330"/>
            <a:ext cx="2285524" cy="770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Drive wheels and maintain balance.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889284"/>
            <a:ext cx="7303889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Supporting Components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303073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70" y="3076992"/>
            <a:ext cx="370165" cy="46279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65923" y="3115508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Battery</a:t>
            </a:r>
            <a:endParaRPr lang="en-US" sz="2400" dirty="0"/>
          </a:p>
        </p:txBody>
      </p:sp>
      <p:sp>
        <p:nvSpPr>
          <p:cNvPr id="7" name="Text 3"/>
          <p:cNvSpPr/>
          <p:nvPr/>
        </p:nvSpPr>
        <p:spPr>
          <a:xfrm>
            <a:off x="1665923" y="3649028"/>
            <a:ext cx="2751892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Supplies power to motors and electronics.</a:t>
            </a:r>
            <a:endParaRPr lang="en-US" sz="1900" dirty="0"/>
          </a:p>
        </p:txBody>
      </p:sp>
      <p:sp>
        <p:nvSpPr>
          <p:cNvPr id="8" name="Shape 4"/>
          <p:cNvSpPr/>
          <p:nvPr/>
        </p:nvSpPr>
        <p:spPr>
          <a:xfrm>
            <a:off x="4726305" y="303073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76" y="3076992"/>
            <a:ext cx="370165" cy="46279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528429" y="3115508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Frame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5528429" y="3649028"/>
            <a:ext cx="2751892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Durable structure holding all components together.</a:t>
            </a:r>
            <a:endParaRPr lang="en-US" sz="1900" dirty="0"/>
          </a:p>
        </p:txBody>
      </p:sp>
      <p:sp>
        <p:nvSpPr>
          <p:cNvPr id="12" name="Shape 7"/>
          <p:cNvSpPr/>
          <p:nvPr/>
        </p:nvSpPr>
        <p:spPr>
          <a:xfrm>
            <a:off x="863798" y="5327094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370" y="5373350"/>
            <a:ext cx="370165" cy="46279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665923" y="5411867"/>
            <a:ext cx="340625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Jumper Wires &amp; Switch</a:t>
            </a:r>
            <a:endParaRPr lang="en-US" sz="2400" dirty="0"/>
          </a:p>
        </p:txBody>
      </p:sp>
      <p:sp>
        <p:nvSpPr>
          <p:cNvPr id="15" name="Text 9"/>
          <p:cNvSpPr/>
          <p:nvPr/>
        </p:nvSpPr>
        <p:spPr>
          <a:xfrm>
            <a:off x="1665923" y="5945386"/>
            <a:ext cx="661427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Connect components and allow power control.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2006" y="794385"/>
            <a:ext cx="6142911" cy="725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How Balancing Works</a:t>
            </a:r>
            <a:endParaRPr lang="en-US" sz="4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006" y="1867376"/>
            <a:ext cx="1160026" cy="13919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19933" y="2099310"/>
            <a:ext cx="2900005" cy="362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Sensing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2319933" y="2601039"/>
            <a:ext cx="6012061" cy="371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MPU6050 detects tilt angle and speed.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06" y="3259336"/>
            <a:ext cx="1160026" cy="13919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19933" y="3491270"/>
            <a:ext cx="2900005" cy="362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Calculating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2319933" y="3992999"/>
            <a:ext cx="6012061" cy="371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Arduino processes data and calculates correction.</a:t>
            </a:r>
            <a:endParaRPr lang="en-US" sz="18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006" y="4651296"/>
            <a:ext cx="1160026" cy="13919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319933" y="4883229"/>
            <a:ext cx="2900005" cy="362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Controlling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2319933" y="5384959"/>
            <a:ext cx="6012061" cy="371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Motor driver adjusts motor speed/direction.</a:t>
            </a:r>
            <a:endParaRPr lang="en-US" sz="18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006" y="6043255"/>
            <a:ext cx="1160026" cy="139196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319933" y="6275189"/>
            <a:ext cx="2900005" cy="362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Balancing</a:t>
            </a:r>
            <a:endParaRPr lang="en-US" sz="2250" dirty="0"/>
          </a:p>
        </p:txBody>
      </p:sp>
      <p:sp>
        <p:nvSpPr>
          <p:cNvPr id="15" name="Text 8"/>
          <p:cNvSpPr/>
          <p:nvPr/>
        </p:nvSpPr>
        <p:spPr>
          <a:xfrm>
            <a:off x="2319933" y="6776918"/>
            <a:ext cx="6012061" cy="371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Motors rotate wheels to restore balance rapidly.</a:t>
            </a:r>
            <a:endParaRPr lang="en-US"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2025-04-29T08:23:59Z</dcterms:created>
  <dcterms:modified xsi:type="dcterms:W3CDTF">2025-04-29T08:23:59Z</dcterms:modified>
</cp:coreProperties>
</file>